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00"/>
    <a:srgbClr val="FF3300"/>
    <a:srgbClr val="66FF99"/>
    <a:srgbClr val="FF33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88" y="114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テキスト ボックス 39"/>
          <p:cNvSpPr txBox="1"/>
          <p:nvPr/>
        </p:nvSpPr>
        <p:spPr>
          <a:xfrm>
            <a:off x="1177871" y="1222040"/>
            <a:ext cx="7563173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78194" y="2087361"/>
            <a:ext cx="9023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>
                    <a:lumMod val="50000"/>
                  </a:schemeClr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●○●</a:t>
            </a:r>
            <a:r>
              <a:rPr kumimoji="1" lang="ja-JP" altLang="en-US" sz="2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見出し　</a:t>
            </a:r>
            <a:r>
              <a:rPr kumimoji="1" lang="ja-JP" altLang="en-US" sz="2000" b="1" dirty="0">
                <a:solidFill>
                  <a:schemeClr val="bg1">
                    <a:lumMod val="50000"/>
                  </a:schemeClr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</a:t>
            </a:r>
            <a:r>
              <a:rPr kumimoji="1" lang="ja-JP" altLang="en-US" sz="2000" b="1">
                <a:solidFill>
                  <a:schemeClr val="bg1">
                    <a:lumMod val="50000"/>
                  </a:schemeClr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○●</a:t>
            </a:r>
            <a:r>
              <a:rPr kumimoji="1" lang="ja-JP" altLang="en-US" sz="2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38388" y="2564961"/>
            <a:ext cx="8728129" cy="342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　項目</a:t>
            </a:r>
            <a:r>
              <a:rPr kumimoji="1" lang="en-US" altLang="ja-JP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　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038388" y="3007731"/>
            <a:ext cx="8728129" cy="342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　項目</a:t>
            </a:r>
            <a:r>
              <a:rPr kumimoji="1" lang="en-US" altLang="ja-JP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　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038388" y="3450500"/>
            <a:ext cx="8728129" cy="342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　項目</a:t>
            </a:r>
            <a:r>
              <a:rPr kumimoji="1" lang="en-US" altLang="ja-JP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　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78194" y="4146052"/>
            <a:ext cx="9023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>
                    <a:lumMod val="50000"/>
                  </a:schemeClr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●○●</a:t>
            </a:r>
            <a:r>
              <a:rPr kumimoji="1" lang="ja-JP" altLang="en-US" sz="2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見出し　</a:t>
            </a:r>
            <a:r>
              <a:rPr kumimoji="1" lang="ja-JP" altLang="en-US" sz="2000" b="1" dirty="0">
                <a:solidFill>
                  <a:schemeClr val="bg1">
                    <a:lumMod val="50000"/>
                  </a:schemeClr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●○●</a:t>
            </a:r>
            <a:r>
              <a:rPr kumimoji="1" lang="ja-JP" altLang="en-US" sz="2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038388" y="4623652"/>
            <a:ext cx="8728129" cy="342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　項目</a:t>
            </a:r>
            <a:r>
              <a:rPr kumimoji="1" lang="en-US" altLang="ja-JP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　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38388" y="5066422"/>
            <a:ext cx="8728129" cy="342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　項目</a:t>
            </a:r>
            <a:r>
              <a:rPr kumimoji="1" lang="en-US" altLang="ja-JP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　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038388" y="5509191"/>
            <a:ext cx="8728129" cy="342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　項目</a:t>
            </a:r>
            <a:r>
              <a:rPr kumimoji="1" lang="en-US" altLang="ja-JP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6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　</a:t>
            </a:r>
          </a:p>
        </p:txBody>
      </p:sp>
    </p:spTree>
    <p:extLst>
      <p:ext uri="{BB962C8B-B14F-4D97-AF65-F5344CB8AC3E}">
        <p14:creationId xmlns:p14="http://schemas.microsoft.com/office/powerpoint/2010/main" val="3552538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13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51</cp:revision>
  <dcterms:created xsi:type="dcterms:W3CDTF">2017-03-10T02:17:49Z</dcterms:created>
  <dcterms:modified xsi:type="dcterms:W3CDTF">2017-05-15T09:16:31Z</dcterms:modified>
</cp:coreProperties>
</file>